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77356-C196-AC66-2EF8-19D114F46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7CA319-09D7-EB09-02EE-1F7D16DFE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BBC39A-0E14-687B-D455-DCB777A7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8D9355-45AF-B1D0-AE13-FB9305B8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29972-02AC-D0CD-DF91-070B96EE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0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14702-F34C-686D-377B-BE53F39F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EA2EDB-A049-ED99-6CE3-700D24F6B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328FB-7520-1AE4-EA8D-D3DF1EF3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9A313-6F1F-EDD9-B997-7EAA19CD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26E3A-4C67-BA32-C942-47BC568A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8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A54AD7-B156-FB6E-6B76-02E82B05E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CDCD33-E250-C687-DBCD-46847E41C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F4CA6C-328C-A23A-2537-3DB45F97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9284A-5EA8-E1B9-E4D8-E9FBC7C7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4989F-CB7F-E371-B853-39C0DFF1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8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47C10-FB79-736C-5707-1C2B1DBB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AAF97-9A22-3117-3782-7F8C71E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504A0-DC98-9FC8-F2B6-29088D04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DF3CB-4CA0-0D93-EFAD-30EA271D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0B9CA-FDE1-095D-D7DC-E7CE8D81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87DCB-243A-B650-CA7B-96127312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84400-1785-9891-1BB6-A6E42B67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32C3E-E829-2534-9899-8A4176EE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49816-26B7-E881-A97D-21C931DA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B1797-D97B-D87A-5D54-0A3BD64B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AC821-EB8C-D5E1-8B7C-F52B942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F08FB-BD96-F119-BE21-D9F1FF794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1C1B37-E44C-8764-58F1-1CECF41E8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61232C-68DB-804F-8E89-2094D9D2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A491A0-EAF5-4A10-33D4-D00D3162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BE7E44-0E91-BE12-9114-C59323DD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37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49894-0F24-D439-EDC7-A0F6233D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5FB4CD-DA8B-242A-3221-96DBC271B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FFD2C4-A0AE-3876-E43E-DD7019FFC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75D457-0558-DC44-CC57-8C9424D88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629247-7758-64A7-FF74-546284241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22CD97-B9BD-C09F-B792-F2D39D6D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95EB44-B4EF-8FD0-859F-A340D9F7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88A752-CED0-817D-1E38-DD58F829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06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45078-F579-B732-41CB-C81E711E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D8A9B2-7FD8-D2C5-6153-BEBAEE93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082B5-AFDC-734E-FE95-6CFE120A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CC612A-045B-F49E-2746-86B98518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8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0B1B82-5E63-D873-C3FA-EB4C48CD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B9B3DE-23CD-AD0C-125E-BC33B01A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66986-DB36-82AB-3F78-2BC0E542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3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623E1-ADA0-4AB7-F2CE-2A9DA239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C183AD-2496-5DFF-01F5-578FC7D7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4D3ABD-2BE2-55DC-5226-AD29D5276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D008E0-9BC3-F366-447E-05599837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C64006-C7D7-6256-3B1E-92E56DCD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CDE140-8C6E-3916-46DE-F9868AEA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6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BD79D-E1D0-CE0A-D449-8E4DC740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DD901F-B7AD-7A2C-5374-378F55138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11EC8E-5614-75FB-D157-F8B6CE475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20B0BC-FE3B-3F5E-B669-D83FAA5A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506E9A-6007-8C07-2428-5661F08E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E64AB3-6C45-F2DB-F3EA-3FCC516A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0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28A89F-AB7E-EE00-AD4E-A0FC2836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6B932-B63B-D64F-068F-EA87A44BB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ECA0D7-4B27-05B2-96A6-A7F0EEB82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4D511-3E74-4CC2-8DA4-E2DD8E7A2B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C3B5C1-8B46-1849-B54C-1E4476630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2C56F-B5D9-6EE5-50C1-8AB3999C2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E2835-004D-4EEB-80FA-3702E1E791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7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490C5E-E3E6-13DD-B328-71B8C5A6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48" y="530560"/>
            <a:ext cx="1797022" cy="17995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516512-8B76-2733-7FF6-EFC3F614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17" y="530560"/>
            <a:ext cx="1799532" cy="17995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75CA62-6D78-8BF7-6ED1-E610383C264F}"/>
              </a:ext>
            </a:extLst>
          </p:cNvPr>
          <p:cNvSpPr txBox="1"/>
          <p:nvPr/>
        </p:nvSpPr>
        <p:spPr>
          <a:xfrm>
            <a:off x="5259985" y="161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异物检测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5D3F14-58FC-B35B-C82D-B8FF920C4AB7}"/>
              </a:ext>
            </a:extLst>
          </p:cNvPr>
          <p:cNvSpPr txBox="1"/>
          <p:nvPr/>
        </p:nvSpPr>
        <p:spPr>
          <a:xfrm>
            <a:off x="148855" y="23300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TransCD</a:t>
            </a:r>
            <a:r>
              <a:rPr lang="en-US" altLang="zh-CN" dirty="0"/>
              <a:t>-main\</a:t>
            </a:r>
          </a:p>
          <a:p>
            <a:r>
              <a:rPr lang="en-US" altLang="zh-CN" dirty="0" err="1"/>
              <a:t>cameraJitter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FA7207-C2E5-4B52-FA1F-4D6AAD93B632}"/>
              </a:ext>
            </a:extLst>
          </p:cNvPr>
          <p:cNvSpPr txBox="1"/>
          <p:nvPr/>
        </p:nvSpPr>
        <p:spPr>
          <a:xfrm>
            <a:off x="496186" y="54618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STANET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70D13E-BEFA-8958-785C-FF909F3D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83" y="4880824"/>
            <a:ext cx="1797022" cy="17995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7CCFA5-EDA2-0D04-FF8D-65F520A5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36" y="4892810"/>
            <a:ext cx="1799532" cy="17995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2C898-F948-8D39-B4EE-22E0F10A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745" y="4904796"/>
            <a:ext cx="1799532" cy="17875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30863C-ACFA-2AAF-BBE0-5731DF0FC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745" y="532514"/>
            <a:ext cx="1799532" cy="17975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BB2EC6-1640-D223-2E2C-7FCBBCBF2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883" y="2699475"/>
            <a:ext cx="1797022" cy="18119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2EB0F9-7954-A1FF-40CF-2E3E18179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936" y="2656977"/>
            <a:ext cx="1807045" cy="17995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2061139-E552-5226-AFE4-0B13DC2D6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1271" y="2637668"/>
            <a:ext cx="1799006" cy="18101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7CBB24B-6C2A-F91A-C184-D4561631C6E4}"/>
              </a:ext>
            </a:extLst>
          </p:cNvPr>
          <p:cNvSpPr txBox="1"/>
          <p:nvPr/>
        </p:nvSpPr>
        <p:spPr>
          <a:xfrm>
            <a:off x="10101569" y="3358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影子问题</a:t>
            </a:r>
          </a:p>
        </p:txBody>
      </p:sp>
    </p:spTree>
    <p:extLst>
      <p:ext uri="{BB962C8B-B14F-4D97-AF65-F5344CB8AC3E}">
        <p14:creationId xmlns:p14="http://schemas.microsoft.com/office/powerpoint/2010/main" val="46558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1BEE9F-41FC-1F91-EDD1-76D2C7B9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1" y="673396"/>
            <a:ext cx="2316746" cy="13147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B40F70-EF14-9F64-5DFF-E3F3C5A7A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3" y="2190327"/>
            <a:ext cx="2337881" cy="13147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D62067-DEF9-4D9D-D2A2-DDC0FA2B7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792" y="998088"/>
            <a:ext cx="1772212" cy="653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95459E-10B7-A239-4A38-375FA53D7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038" y="2594074"/>
            <a:ext cx="1749966" cy="54239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40D7E3B-13AF-F1CA-E549-A45178A761EB}"/>
              </a:ext>
            </a:extLst>
          </p:cNvPr>
          <p:cNvSpPr/>
          <p:nvPr/>
        </p:nvSpPr>
        <p:spPr>
          <a:xfrm>
            <a:off x="3028049" y="1651591"/>
            <a:ext cx="902324" cy="80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Yolo </a:t>
            </a:r>
            <a:r>
              <a:rPr lang="zh-CN" altLang="en-US" dirty="0"/>
              <a:t>检测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8A4F24-6CC6-96C4-A3F7-F1F8776A5F1D}"/>
              </a:ext>
            </a:extLst>
          </p:cNvPr>
          <p:cNvSpPr/>
          <p:nvPr/>
        </p:nvSpPr>
        <p:spPr>
          <a:xfrm>
            <a:off x="8527312" y="1754506"/>
            <a:ext cx="1479219" cy="896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Re-id </a:t>
            </a:r>
            <a:r>
              <a:rPr lang="zh-CN" altLang="en-US" dirty="0"/>
              <a:t>查看是不是一个人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8BCC3D8-478F-30C2-7E5E-8125CA97C550}"/>
              </a:ext>
            </a:extLst>
          </p:cNvPr>
          <p:cNvSpPr/>
          <p:nvPr/>
        </p:nvSpPr>
        <p:spPr>
          <a:xfrm>
            <a:off x="10625469" y="1871060"/>
            <a:ext cx="1134140" cy="72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4C7438F-5E88-CBC9-1CF7-7567662F0D76}"/>
              </a:ext>
            </a:extLst>
          </p:cNvPr>
          <p:cNvSpPr/>
          <p:nvPr/>
        </p:nvSpPr>
        <p:spPr>
          <a:xfrm>
            <a:off x="6653563" y="1828820"/>
            <a:ext cx="1134140" cy="72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C0DB88-D18D-88F3-2433-0164776877B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0006531" y="2202779"/>
            <a:ext cx="618938" cy="29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D1AADD2-7E1D-3660-45DC-BC4ABBD526E7}"/>
              </a:ext>
            </a:extLst>
          </p:cNvPr>
          <p:cNvSpPr txBox="1"/>
          <p:nvPr/>
        </p:nvSpPr>
        <p:spPr>
          <a:xfrm>
            <a:off x="10191124" y="17755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B6BE0C8-5C01-C6EB-C356-A79032639A70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7787703" y="2190327"/>
            <a:ext cx="739609" cy="12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AC0EF90-8F09-C73A-CC1C-757731651A67}"/>
              </a:ext>
            </a:extLst>
          </p:cNvPr>
          <p:cNvCxnSpPr>
            <a:endCxn id="12" idx="1"/>
          </p:cNvCxnSpPr>
          <p:nvPr/>
        </p:nvCxnSpPr>
        <p:spPr>
          <a:xfrm flipV="1">
            <a:off x="2706045" y="2053617"/>
            <a:ext cx="322004" cy="2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5191C77-366D-914E-5C9C-9CDFB3224C0B}"/>
              </a:ext>
            </a:extLst>
          </p:cNvPr>
          <p:cNvCxnSpPr>
            <a:stCxn id="12" idx="3"/>
          </p:cNvCxnSpPr>
          <p:nvPr/>
        </p:nvCxnSpPr>
        <p:spPr>
          <a:xfrm flipV="1">
            <a:off x="3930373" y="2053616"/>
            <a:ext cx="3722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7BEE205-4273-5875-2F77-9DD4571A8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7" y="3741163"/>
            <a:ext cx="2215890" cy="126010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821CAD-96FA-B78A-73C7-200A83AA0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96" y="5237231"/>
            <a:ext cx="2180387" cy="124660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7D6D62F8-B643-F34C-719B-43E2D2D72D76}"/>
              </a:ext>
            </a:extLst>
          </p:cNvPr>
          <p:cNvSpPr/>
          <p:nvPr/>
        </p:nvSpPr>
        <p:spPr>
          <a:xfrm>
            <a:off x="3028049" y="4667673"/>
            <a:ext cx="902324" cy="80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Yolo </a:t>
            </a:r>
            <a:r>
              <a:rPr lang="zh-CN" altLang="en-US" dirty="0"/>
              <a:t>检测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30EE18B-F1A3-BD69-1C1B-CF677F6D531E}"/>
              </a:ext>
            </a:extLst>
          </p:cNvPr>
          <p:cNvSpPr/>
          <p:nvPr/>
        </p:nvSpPr>
        <p:spPr>
          <a:xfrm>
            <a:off x="8527312" y="4770588"/>
            <a:ext cx="1479219" cy="8965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Re-id </a:t>
            </a:r>
            <a:r>
              <a:rPr lang="zh-CN" altLang="en-US" dirty="0"/>
              <a:t>查看是不是一个人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0BFF32F-8DF6-A2A1-E6D8-A00AC0F04494}"/>
              </a:ext>
            </a:extLst>
          </p:cNvPr>
          <p:cNvSpPr/>
          <p:nvPr/>
        </p:nvSpPr>
        <p:spPr>
          <a:xfrm>
            <a:off x="10625469" y="4887142"/>
            <a:ext cx="1134140" cy="72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F48A761-B1CE-489F-E8EB-7D2AAA250BC0}"/>
              </a:ext>
            </a:extLst>
          </p:cNvPr>
          <p:cNvSpPr/>
          <p:nvPr/>
        </p:nvSpPr>
        <p:spPr>
          <a:xfrm>
            <a:off x="6653563" y="4844902"/>
            <a:ext cx="1134140" cy="72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11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7D861F6-26E2-DC6C-9E31-D1D6EF6C5F69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0006531" y="5218861"/>
            <a:ext cx="618938" cy="29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42D0F41-0A14-FF5E-54C5-C83C63E2B82C}"/>
              </a:ext>
            </a:extLst>
          </p:cNvPr>
          <p:cNvSpPr txBox="1"/>
          <p:nvPr/>
        </p:nvSpPr>
        <p:spPr>
          <a:xfrm>
            <a:off x="10191124" y="4791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41378EA-74DA-0BE0-0155-10B97A771C2C}"/>
              </a:ext>
            </a:extLst>
          </p:cNvPr>
          <p:cNvCxnSpPr>
            <a:stCxn id="35" idx="3"/>
            <a:endCxn id="33" idx="1"/>
          </p:cNvCxnSpPr>
          <p:nvPr/>
        </p:nvCxnSpPr>
        <p:spPr>
          <a:xfrm>
            <a:off x="7787703" y="5206409"/>
            <a:ext cx="739609" cy="12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F15697D-943D-1DFD-B8D9-6C11800B609F}"/>
              </a:ext>
            </a:extLst>
          </p:cNvPr>
          <p:cNvCxnSpPr>
            <a:endCxn id="32" idx="1"/>
          </p:cNvCxnSpPr>
          <p:nvPr/>
        </p:nvCxnSpPr>
        <p:spPr>
          <a:xfrm flipV="1">
            <a:off x="2706045" y="5069699"/>
            <a:ext cx="322004" cy="2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AFDE7FB-ADB8-241F-CE7E-F5A6F28CFDE2}"/>
              </a:ext>
            </a:extLst>
          </p:cNvPr>
          <p:cNvCxnSpPr>
            <a:stCxn id="32" idx="3"/>
          </p:cNvCxnSpPr>
          <p:nvPr/>
        </p:nvCxnSpPr>
        <p:spPr>
          <a:xfrm flipV="1">
            <a:off x="3930373" y="5069698"/>
            <a:ext cx="3722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66E6A9A-3955-CFEF-197F-D0F8FBB2CBAF}"/>
              </a:ext>
            </a:extLst>
          </p:cNvPr>
          <p:cNvSpPr txBox="1"/>
          <p:nvPr/>
        </p:nvSpPr>
        <p:spPr>
          <a:xfrm>
            <a:off x="5505492" y="3377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人员计数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B9761F-428D-2350-D5ED-77CE60AD7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213" y="4302642"/>
            <a:ext cx="426141" cy="4889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26D647-4F3B-8AE9-E510-3E66116A00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4234" y="3663942"/>
            <a:ext cx="972128" cy="4907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08ED26D-E2B2-0641-584C-45F9F4F3D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9088" y="3743936"/>
            <a:ext cx="248254" cy="9237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FF8BC5-0A63-5C81-9FCA-9E400F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3176" y="3739519"/>
            <a:ext cx="289804" cy="9281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FD22BB-AC18-AF6C-A17B-260928C4E7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940" y="4322993"/>
            <a:ext cx="426141" cy="4482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18EE4BE-A234-3B8F-882C-DF97C2A0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4607" y="4001885"/>
            <a:ext cx="251073" cy="36933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B0CD88C-1E2C-B5BC-567F-C8C7DCD69C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7705" y="5725298"/>
            <a:ext cx="457158" cy="50545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840C93C-B37A-8A8A-A136-1859CED6CA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748" y="5571850"/>
            <a:ext cx="317573" cy="8403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CB37181-C01D-73C7-E35C-5E2E7D4EEE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9809" y="5569883"/>
            <a:ext cx="348911" cy="84425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52F4D6F-7A4D-088C-744F-D5E1D400C4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2334" y="5513946"/>
            <a:ext cx="269205" cy="92815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81DFB51-6864-B8DE-1D0A-D619F028C4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9396" y="5567916"/>
            <a:ext cx="360710" cy="8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559498-6EC5-B056-EA72-57136C99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5" y="2161993"/>
            <a:ext cx="2335131" cy="13279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0258E9-7163-AE27-0CEA-B54549F9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25" y="3682731"/>
            <a:ext cx="2335131" cy="13350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E34B03-C454-7ADF-2D8E-36DE4CF0914C}"/>
              </a:ext>
            </a:extLst>
          </p:cNvPr>
          <p:cNvSpPr/>
          <p:nvPr/>
        </p:nvSpPr>
        <p:spPr>
          <a:xfrm>
            <a:off x="4041685" y="3073960"/>
            <a:ext cx="1267505" cy="1121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Yolov8x coco</a:t>
            </a:r>
            <a:r>
              <a:rPr lang="zh-CN" altLang="en-US" dirty="0"/>
              <a:t>预训练</a:t>
            </a:r>
            <a:r>
              <a:rPr lang="en-US" altLang="zh-CN" dirty="0"/>
              <a:t> </a:t>
            </a:r>
            <a:r>
              <a:rPr lang="zh-CN" altLang="en-US" dirty="0"/>
              <a:t>检测</a:t>
            </a: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06372810-B596-10F5-703E-C4978BA2C184}"/>
              </a:ext>
            </a:extLst>
          </p:cNvPr>
          <p:cNvSpPr/>
          <p:nvPr/>
        </p:nvSpPr>
        <p:spPr>
          <a:xfrm>
            <a:off x="6627628" y="3121230"/>
            <a:ext cx="1311349" cy="10266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有人？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B7629C2-ED11-6533-7784-F8B460486E5A}"/>
              </a:ext>
            </a:extLst>
          </p:cNvPr>
          <p:cNvCxnSpPr>
            <a:stCxn id="7" idx="3"/>
          </p:cNvCxnSpPr>
          <p:nvPr/>
        </p:nvCxnSpPr>
        <p:spPr>
          <a:xfrm>
            <a:off x="7938977" y="3634546"/>
            <a:ext cx="1162493" cy="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A44F028-105B-C60B-7652-F17E4598535C}"/>
              </a:ext>
            </a:extLst>
          </p:cNvPr>
          <p:cNvSpPr/>
          <p:nvPr/>
        </p:nvSpPr>
        <p:spPr>
          <a:xfrm>
            <a:off x="9101470" y="3248230"/>
            <a:ext cx="1006549" cy="772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报警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98823EF-B67F-E8FC-D67B-9BEF0C111AF3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249356" y="2825952"/>
            <a:ext cx="792329" cy="808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E3AE4AB-2263-7D99-6532-88DEC4BEE40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49356" y="3634547"/>
            <a:ext cx="792329" cy="71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EC73222-C7D2-CDA0-21E0-BBF9BE15A34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309190" y="3634546"/>
            <a:ext cx="13184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C4B96C3-25D4-41F5-DEC0-0A90316D8698}"/>
              </a:ext>
            </a:extLst>
          </p:cNvPr>
          <p:cNvSpPr txBox="1"/>
          <p:nvPr/>
        </p:nvSpPr>
        <p:spPr>
          <a:xfrm>
            <a:off x="8392633" y="3203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2CAA9BD-EE66-9117-6189-D6534B9520C1}"/>
              </a:ext>
            </a:extLst>
          </p:cNvPr>
          <p:cNvSpPr/>
          <p:nvPr/>
        </p:nvSpPr>
        <p:spPr>
          <a:xfrm>
            <a:off x="6780027" y="4768685"/>
            <a:ext cx="1006549" cy="772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无事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3B19102-6A45-0BD6-5832-6F4968815B82}"/>
              </a:ext>
            </a:extLst>
          </p:cNvPr>
          <p:cNvCxnSpPr>
            <a:stCxn id="7" idx="2"/>
            <a:endCxn id="19" idx="0"/>
          </p:cNvCxnSpPr>
          <p:nvPr/>
        </p:nvCxnSpPr>
        <p:spPr>
          <a:xfrm flipH="1">
            <a:off x="7283302" y="4147861"/>
            <a:ext cx="1" cy="620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ED84B90-5166-CB92-F3CF-CC73FD6258FD}"/>
              </a:ext>
            </a:extLst>
          </p:cNvPr>
          <p:cNvSpPr txBox="1"/>
          <p:nvPr/>
        </p:nvSpPr>
        <p:spPr>
          <a:xfrm>
            <a:off x="7403391" y="42420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91D9D3-E413-A711-0023-E0B4B611891A}"/>
              </a:ext>
            </a:extLst>
          </p:cNvPr>
          <p:cNvSpPr txBox="1"/>
          <p:nvPr/>
        </p:nvSpPr>
        <p:spPr>
          <a:xfrm>
            <a:off x="5210367" y="6273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异常行为检测</a:t>
            </a:r>
          </a:p>
        </p:txBody>
      </p:sp>
    </p:spTree>
    <p:extLst>
      <p:ext uri="{BB962C8B-B14F-4D97-AF65-F5344CB8AC3E}">
        <p14:creationId xmlns:p14="http://schemas.microsoft.com/office/powerpoint/2010/main" val="269628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</TotalTime>
  <Words>47</Words>
  <Application>Microsoft Office PowerPoint</Application>
  <PresentationFormat>宽屏</PresentationFormat>
  <Paragraphs>23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47</cp:revision>
  <dcterms:created xsi:type="dcterms:W3CDTF">2024-04-21T10:43:07Z</dcterms:created>
  <dcterms:modified xsi:type="dcterms:W3CDTF">2024-04-25T05:24:15Z</dcterms:modified>
</cp:coreProperties>
</file>